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76" r:id="rId33"/>
    <p:sldId id="277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6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555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279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57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506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443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945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607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088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46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834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686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DA6EA-1CA0-48E5-B303-F906E97772D8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75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20" y="894996"/>
            <a:ext cx="9030960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25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20" y="904522"/>
            <a:ext cx="9030960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40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20" y="904522"/>
            <a:ext cx="9030960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8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56" y="904522"/>
            <a:ext cx="9040487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56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56" y="904522"/>
            <a:ext cx="9040487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31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56" y="904522"/>
            <a:ext cx="9040487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7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56" y="909286"/>
            <a:ext cx="9040487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79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20" y="909286"/>
            <a:ext cx="9030960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17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20" y="909286"/>
            <a:ext cx="9030960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92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494" y="1128391"/>
            <a:ext cx="8145012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30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494" y="1137918"/>
            <a:ext cx="8145012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90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56" y="909286"/>
            <a:ext cx="9040487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88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257" y="1142681"/>
            <a:ext cx="8135485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6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257" y="1133154"/>
            <a:ext cx="8135485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17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494" y="1142681"/>
            <a:ext cx="8145012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8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20" y="1142681"/>
            <a:ext cx="8125959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81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494" y="1142681"/>
            <a:ext cx="8145012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71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257" y="1137918"/>
            <a:ext cx="8135485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35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20" y="1133154"/>
            <a:ext cx="8125959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7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257" y="1137918"/>
            <a:ext cx="8135485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60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494" y="1133154"/>
            <a:ext cx="8145012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60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494" y="1133154"/>
            <a:ext cx="8145012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0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20" y="914049"/>
            <a:ext cx="9030960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31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1023937"/>
            <a:ext cx="894397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11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257" y="1133154"/>
            <a:ext cx="8135485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63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257" y="1137918"/>
            <a:ext cx="8135485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86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257" y="1142681"/>
            <a:ext cx="8135485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37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93" y="909286"/>
            <a:ext cx="9050013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18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56" y="904522"/>
            <a:ext cx="9040487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16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93" y="909286"/>
            <a:ext cx="9050013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1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56" y="909286"/>
            <a:ext cx="9040487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61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20" y="899759"/>
            <a:ext cx="9030960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5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20" y="909286"/>
            <a:ext cx="9030960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00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0</Words>
  <Application>Microsoft Office PowerPoint</Application>
  <PresentationFormat>宽屏</PresentationFormat>
  <Paragraphs>0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SSQ</dc:creator>
  <cp:lastModifiedBy>SSQ</cp:lastModifiedBy>
  <cp:revision>9</cp:revision>
  <dcterms:created xsi:type="dcterms:W3CDTF">2017-12-17T01:56:50Z</dcterms:created>
  <dcterms:modified xsi:type="dcterms:W3CDTF">2018-02-08T04:07:50Z</dcterms:modified>
</cp:coreProperties>
</file>